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65" r:id="rId2"/>
    <p:sldId id="258" r:id="rId3"/>
    <p:sldId id="260" r:id="rId4"/>
    <p:sldId id="261" r:id="rId5"/>
    <p:sldId id="263" r:id="rId6"/>
    <p:sldId id="264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07FD8-3C70-48A8-B10C-05CE35A553B9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52FF8-A2A8-4003-8EA1-0BEDCEBCCB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4787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07FD8-3C70-48A8-B10C-05CE35A553B9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52FF8-A2A8-4003-8EA1-0BEDCEBCCB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3310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07FD8-3C70-48A8-B10C-05CE35A553B9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52FF8-A2A8-4003-8EA1-0BEDCEBCCB42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86751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07FD8-3C70-48A8-B10C-05CE35A553B9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52FF8-A2A8-4003-8EA1-0BEDCEBCCB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9143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07FD8-3C70-48A8-B10C-05CE35A553B9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52FF8-A2A8-4003-8EA1-0BEDCEBCCB42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9509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07FD8-3C70-48A8-B10C-05CE35A553B9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52FF8-A2A8-4003-8EA1-0BEDCEBCCB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94669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07FD8-3C70-48A8-B10C-05CE35A553B9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52FF8-A2A8-4003-8EA1-0BEDCEBCCB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28949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07FD8-3C70-48A8-B10C-05CE35A553B9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52FF8-A2A8-4003-8EA1-0BEDCEBCCB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4841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07FD8-3C70-48A8-B10C-05CE35A553B9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52FF8-A2A8-4003-8EA1-0BEDCEBCCB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329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07FD8-3C70-48A8-B10C-05CE35A553B9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52FF8-A2A8-4003-8EA1-0BEDCEBCCB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2564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07FD8-3C70-48A8-B10C-05CE35A553B9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52FF8-A2A8-4003-8EA1-0BEDCEBCCB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5145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07FD8-3C70-48A8-B10C-05CE35A553B9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52FF8-A2A8-4003-8EA1-0BEDCEBCCB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41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07FD8-3C70-48A8-B10C-05CE35A553B9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52FF8-A2A8-4003-8EA1-0BEDCEBCCB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39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07FD8-3C70-48A8-B10C-05CE35A553B9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52FF8-A2A8-4003-8EA1-0BEDCEBCCB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2861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07FD8-3C70-48A8-B10C-05CE35A553B9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52FF8-A2A8-4003-8EA1-0BEDCEBCCB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68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07FD8-3C70-48A8-B10C-05CE35A553B9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52FF8-A2A8-4003-8EA1-0BEDCEBCCB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164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07FD8-3C70-48A8-B10C-05CE35A553B9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1752FF8-A2A8-4003-8EA1-0BEDCEBCCB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39150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D284D-1C47-74B2-EBBF-CFCA0230F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2121" y="618836"/>
            <a:ext cx="9087042" cy="4115490"/>
          </a:xfrm>
        </p:spPr>
        <p:txBody>
          <a:bodyPr/>
          <a:lstStyle/>
          <a:p>
            <a:pPr algn="l"/>
            <a:r>
              <a:rPr lang="en-GB" sz="4800" dirty="0"/>
              <a:t>Machine Learning models with </a:t>
            </a:r>
            <a:br>
              <a:rPr lang="lv-LV" sz="4800" dirty="0"/>
            </a:br>
            <a:r>
              <a:rPr lang="en-GB" sz="4800" dirty="0"/>
              <a:t>Natural Language Processing as a usable online tool for fake news identification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A9162E-5C06-501A-D680-60071955C0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2121" y="5142265"/>
            <a:ext cx="7766936" cy="1096899"/>
          </a:xfrm>
        </p:spPr>
        <p:txBody>
          <a:bodyPr/>
          <a:lstStyle/>
          <a:p>
            <a:pPr algn="l"/>
            <a:r>
              <a:rPr lang="en-GB" dirty="0"/>
              <a:t>2467273S</a:t>
            </a:r>
          </a:p>
        </p:txBody>
      </p:sp>
    </p:spTree>
    <p:extLst>
      <p:ext uri="{BB962C8B-B14F-4D97-AF65-F5344CB8AC3E}">
        <p14:creationId xmlns:p14="http://schemas.microsoft.com/office/powerpoint/2010/main" val="3427910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610145D5-4115-2B94-9C33-08FDEF0628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60" r="-2" b="17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59B544-1E6C-2C89-BD86-DB2BE6177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GB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1DA38-A1EB-C734-A0FB-4B11AF539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r>
              <a:rPr lang="en-GB" dirty="0"/>
              <a:t>Fake News spread all over the Internet</a:t>
            </a:r>
          </a:p>
          <a:p>
            <a:r>
              <a:rPr lang="en-GB" dirty="0"/>
              <a:t>Human accuracy – 54%</a:t>
            </a:r>
          </a:p>
          <a:p>
            <a:r>
              <a:rPr lang="en-GB" dirty="0"/>
              <a:t>Trove of literature available online about similar models, but no tools available</a:t>
            </a:r>
          </a:p>
          <a:p>
            <a:endParaRPr lang="en-GB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50229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3F534F3-A2DD-7F74-F521-166EF7E57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499" y="2411274"/>
            <a:ext cx="6993773" cy="269260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59B544-1E6C-2C89-BD86-DB2BE6177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1DA38-A1EB-C734-A0FB-4B11AF539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Dataset analysis</a:t>
            </a:r>
          </a:p>
          <a:p>
            <a:r>
              <a:rPr lang="en-GB" dirty="0">
                <a:solidFill>
                  <a:schemeClr val="bg1"/>
                </a:solidFill>
              </a:rPr>
              <a:t>Information extraction</a:t>
            </a:r>
          </a:p>
          <a:p>
            <a:r>
              <a:rPr lang="en-GB" dirty="0">
                <a:solidFill>
                  <a:schemeClr val="bg1"/>
                </a:solidFill>
              </a:rPr>
              <a:t>Text transformation</a:t>
            </a:r>
          </a:p>
          <a:p>
            <a:r>
              <a:rPr lang="en-GB" dirty="0">
                <a:solidFill>
                  <a:schemeClr val="bg1"/>
                </a:solidFill>
              </a:rPr>
              <a:t>Model training</a:t>
            </a:r>
          </a:p>
          <a:p>
            <a:r>
              <a:rPr lang="en-GB" dirty="0">
                <a:solidFill>
                  <a:schemeClr val="bg1"/>
                </a:solidFill>
              </a:rPr>
              <a:t>Web application development</a:t>
            </a:r>
          </a:p>
          <a:p>
            <a:r>
              <a:rPr lang="en-GB" dirty="0">
                <a:solidFill>
                  <a:schemeClr val="bg1"/>
                </a:solidFill>
              </a:rPr>
              <a:t>Online domain</a:t>
            </a: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431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77DC996-CE1D-3CD1-8097-3D6920175C43}"/>
              </a:ext>
            </a:extLst>
          </p:cNvPr>
          <p:cNvSpPr/>
          <p:nvPr/>
        </p:nvSpPr>
        <p:spPr>
          <a:xfrm>
            <a:off x="858982" y="2272145"/>
            <a:ext cx="4378036" cy="29556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134B34-E900-20AC-607D-9A36B57FB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Two Machine Learning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8895E1-F139-0924-A87C-56BFF04DE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4684" y="1464068"/>
            <a:ext cx="4185623" cy="576262"/>
          </a:xfrm>
        </p:spPr>
        <p:txBody>
          <a:bodyPr/>
          <a:lstStyle/>
          <a:p>
            <a:pPr algn="ctr"/>
            <a:r>
              <a:rPr lang="en-GB" dirty="0"/>
              <a:t>Logistic Regression</a:t>
            </a:r>
          </a:p>
        </p:txBody>
      </p:sp>
      <p:pic>
        <p:nvPicPr>
          <p:cNvPr id="8" name="Content Placeholder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F6D7EB11-F8EE-DEAA-61BF-B4EA4E4D06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57" y="2347007"/>
            <a:ext cx="4184650" cy="278867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42C26D-0C57-F65A-DC7C-630A24C3F0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366331" y="1464068"/>
            <a:ext cx="4185618" cy="576262"/>
          </a:xfrm>
        </p:spPr>
        <p:txBody>
          <a:bodyPr/>
          <a:lstStyle/>
          <a:p>
            <a:pPr algn="ctr"/>
            <a:r>
              <a:rPr lang="en-GB" dirty="0"/>
              <a:t>BERT</a:t>
            </a:r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81B9AAF6-3C5D-2808-1C46-7AB9F82E840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204" y="2272145"/>
            <a:ext cx="2385854" cy="3305175"/>
          </a:xfrm>
        </p:spPr>
      </p:pic>
    </p:spTree>
    <p:extLst>
      <p:ext uri="{BB962C8B-B14F-4D97-AF65-F5344CB8AC3E}">
        <p14:creationId xmlns:p14="http://schemas.microsoft.com/office/powerpoint/2010/main" val="1442031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12090C-2381-B4AA-A5A7-9AB24B5716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3B3114-5F3F-6138-AFB6-E87A1BACC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960" y="4171873"/>
            <a:ext cx="8596668" cy="860400"/>
          </a:xfrm>
        </p:spPr>
        <p:txBody>
          <a:bodyPr/>
          <a:lstStyle/>
          <a:p>
            <a:pPr algn="r"/>
            <a:r>
              <a:rPr lang="en-GB"/>
              <a:t>Demonstration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625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42C58-2AFF-29BC-97AD-374668597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4A9B0-D545-3EE1-D784-13FBD764B6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746" y="1597565"/>
            <a:ext cx="4258497" cy="576262"/>
          </a:xfrm>
        </p:spPr>
        <p:txBody>
          <a:bodyPr/>
          <a:lstStyle/>
          <a:p>
            <a:r>
              <a:rPr lang="en-GB" dirty="0"/>
              <a:t>Logistic Regression: </a:t>
            </a:r>
            <a:r>
              <a:rPr lang="en-GB" b="1" dirty="0"/>
              <a:t>82.6%</a:t>
            </a:r>
            <a:r>
              <a:rPr lang="en-GB" dirty="0"/>
              <a:t> F1</a:t>
            </a:r>
          </a:p>
        </p:txBody>
      </p:sp>
      <p:pic>
        <p:nvPicPr>
          <p:cNvPr id="8" name="Content Placeholder 7" descr="Chart, treemap chart&#10;&#10;Description automatically generated">
            <a:extLst>
              <a:ext uri="{FF2B5EF4-FFF2-40B4-BE49-F238E27FC236}">
                <a16:creationId xmlns:a16="http://schemas.microsoft.com/office/drawing/2014/main" id="{B5460BED-E686-7DA1-857C-EB2BD6CF94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58" y="2173432"/>
            <a:ext cx="3829277" cy="389741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A4DCF1-C76B-67E5-2622-DA2F4E7785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88384" y="1597565"/>
            <a:ext cx="4185618" cy="576262"/>
          </a:xfrm>
        </p:spPr>
        <p:txBody>
          <a:bodyPr/>
          <a:lstStyle/>
          <a:p>
            <a:r>
              <a:rPr lang="en-GB" dirty="0"/>
              <a:t>BERT: </a:t>
            </a:r>
            <a:r>
              <a:rPr lang="en-GB" b="1" dirty="0"/>
              <a:t>99.4%</a:t>
            </a:r>
            <a:r>
              <a:rPr lang="en-GB" dirty="0"/>
              <a:t> F1</a:t>
            </a:r>
          </a:p>
        </p:txBody>
      </p:sp>
      <p:pic>
        <p:nvPicPr>
          <p:cNvPr id="10" name="Content Placeholder 9" descr="Chart, treemap chart&#10;&#10;Description automatically generated">
            <a:extLst>
              <a:ext uri="{FF2B5EF4-FFF2-40B4-BE49-F238E27FC236}">
                <a16:creationId xmlns:a16="http://schemas.microsoft.com/office/drawing/2014/main" id="{B5B8E5E9-4EE8-89F9-6C31-57078513357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484" y="2173432"/>
            <a:ext cx="3829277" cy="3897414"/>
          </a:xfrm>
        </p:spPr>
      </p:pic>
    </p:spTree>
    <p:extLst>
      <p:ext uri="{BB962C8B-B14F-4D97-AF65-F5344CB8AC3E}">
        <p14:creationId xmlns:p14="http://schemas.microsoft.com/office/powerpoint/2010/main" val="130933568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</TotalTime>
  <Words>78</Words>
  <Application>Microsoft Office PowerPoint</Application>
  <PresentationFormat>Widescreen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Trebuchet MS</vt:lpstr>
      <vt:lpstr>Wingdings 3</vt:lpstr>
      <vt:lpstr>Facet</vt:lpstr>
      <vt:lpstr>Machine Learning models with  Natural Language Processing as a usable online tool for fake news identification</vt:lpstr>
      <vt:lpstr>Motivation</vt:lpstr>
      <vt:lpstr>Design</vt:lpstr>
      <vt:lpstr>Two Machine Learning Models</vt:lpstr>
      <vt:lpstr>Demonstration</vt:lpstr>
      <vt:lpstr>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models with  Natural Language Processing as a usable online tool for fake news identification</dc:title>
  <dc:creator>Karlis Siders</dc:creator>
  <cp:lastModifiedBy>Karlis Siders</cp:lastModifiedBy>
  <cp:revision>3</cp:revision>
  <dcterms:created xsi:type="dcterms:W3CDTF">2023-03-22T16:09:23Z</dcterms:created>
  <dcterms:modified xsi:type="dcterms:W3CDTF">2023-03-22T18:59:04Z</dcterms:modified>
</cp:coreProperties>
</file>